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0" r:id="rId2"/>
    <p:sldId id="27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74DC90-1FE9-4110-8820-CEB7EF2EFC82}" v="43" dt="2019-11-13T20:17:33.3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 varScale="1">
        <p:scale>
          <a:sx n="80" d="100"/>
          <a:sy n="80" d="100"/>
        </p:scale>
        <p:origin x="39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23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an Kordić" userId="92827390-f183-4d08-b027-fb05026d9f22" providerId="ADAL" clId="{1374DC90-1FE9-4110-8820-CEB7EF2EFC82}"/>
    <pc:docChg chg="custSel modSld">
      <pc:chgData name="Stevan Kordić" userId="92827390-f183-4d08-b027-fb05026d9f22" providerId="ADAL" clId="{1374DC90-1FE9-4110-8820-CEB7EF2EFC82}" dt="2019-11-13T20:17:52.807" v="63" actId="1076"/>
      <pc:docMkLst>
        <pc:docMk/>
      </pc:docMkLst>
      <pc:sldChg chg="addSp delSp modSp mod setBg modAnim">
        <pc:chgData name="Stevan Kordić" userId="92827390-f183-4d08-b027-fb05026d9f22" providerId="ADAL" clId="{1374DC90-1FE9-4110-8820-CEB7EF2EFC82}" dt="2019-11-13T20:15:19.533" v="14"/>
        <pc:sldMkLst>
          <pc:docMk/>
          <pc:sldMk cId="2927475621" sldId="256"/>
        </pc:sldMkLst>
        <pc:spChg chg="del mod">
          <ac:chgData name="Stevan Kordić" userId="92827390-f183-4d08-b027-fb05026d9f22" providerId="ADAL" clId="{1374DC90-1FE9-4110-8820-CEB7EF2EFC82}" dt="2019-11-13T20:14:16.382" v="2" actId="478"/>
          <ac:spMkLst>
            <pc:docMk/>
            <pc:sldMk cId="2927475621" sldId="256"/>
            <ac:spMk id="2" creationId="{A6F18C1C-CFA5-4D02-B385-39FB6A6AF8B9}"/>
          </ac:spMkLst>
        </pc:spChg>
        <pc:spChg chg="del">
          <ac:chgData name="Stevan Kordić" userId="92827390-f183-4d08-b027-fb05026d9f22" providerId="ADAL" clId="{1374DC90-1FE9-4110-8820-CEB7EF2EFC82}" dt="2019-11-13T20:14:22.866" v="4" actId="478"/>
          <ac:spMkLst>
            <pc:docMk/>
            <pc:sldMk cId="2927475621" sldId="256"/>
            <ac:spMk id="3" creationId="{695F6764-B45F-499E-BC2F-0AA247AB2387}"/>
          </ac:spMkLst>
        </pc:spChg>
        <pc:spChg chg="del">
          <ac:chgData name="Stevan Kordić" userId="92827390-f183-4d08-b027-fb05026d9f22" providerId="ADAL" clId="{1374DC90-1FE9-4110-8820-CEB7EF2EFC82}" dt="2019-11-13T20:14:29.525" v="6" actId="478"/>
          <ac:spMkLst>
            <pc:docMk/>
            <pc:sldMk cId="2927475621" sldId="256"/>
            <ac:spMk id="6" creationId="{2BEC923D-77A9-4592-A5F6-13C680D887E4}"/>
          </ac:spMkLst>
        </pc:spChg>
        <pc:spChg chg="add del mod">
          <ac:chgData name="Stevan Kordić" userId="92827390-f183-4d08-b027-fb05026d9f22" providerId="ADAL" clId="{1374DC90-1FE9-4110-8820-CEB7EF2EFC82}" dt="2019-11-13T20:14:19.636" v="3" actId="478"/>
          <ac:spMkLst>
            <pc:docMk/>
            <pc:sldMk cId="2927475621" sldId="256"/>
            <ac:spMk id="7" creationId="{51F87C05-2FE8-474A-A698-A334E20E51EB}"/>
          </ac:spMkLst>
        </pc:spChg>
        <pc:spChg chg="add del mod">
          <ac:chgData name="Stevan Kordić" userId="92827390-f183-4d08-b027-fb05026d9f22" providerId="ADAL" clId="{1374DC90-1FE9-4110-8820-CEB7EF2EFC82}" dt="2019-11-13T20:14:25.719" v="5" actId="478"/>
          <ac:spMkLst>
            <pc:docMk/>
            <pc:sldMk cId="2927475621" sldId="256"/>
            <ac:spMk id="9" creationId="{EB6A79A8-7226-48B4-9331-0C455B612BD5}"/>
          </ac:spMkLst>
        </pc:spChg>
        <pc:picChg chg="del">
          <ac:chgData name="Stevan Kordić" userId="92827390-f183-4d08-b027-fb05026d9f22" providerId="ADAL" clId="{1374DC90-1FE9-4110-8820-CEB7EF2EFC82}" dt="2019-11-13T20:14:08.664" v="0" actId="478"/>
          <ac:picMkLst>
            <pc:docMk/>
            <pc:sldMk cId="2927475621" sldId="256"/>
            <ac:picMk id="5" creationId="{C6B04EA6-07A4-49B9-9A9E-2B4F6A0862A0}"/>
          </ac:picMkLst>
        </pc:picChg>
        <pc:picChg chg="add mod">
          <ac:chgData name="Stevan Kordić" userId="92827390-f183-4d08-b027-fb05026d9f22" providerId="ADAL" clId="{1374DC90-1FE9-4110-8820-CEB7EF2EFC82}" dt="2019-11-13T20:14:56.785" v="12" actId="1076"/>
          <ac:picMkLst>
            <pc:docMk/>
            <pc:sldMk cId="2927475621" sldId="256"/>
            <ac:picMk id="11" creationId="{3F5F1FEF-4FF4-45AA-99E3-180141979DE9}"/>
          </ac:picMkLst>
        </pc:picChg>
      </pc:sldChg>
      <pc:sldChg chg="addSp delSp modSp">
        <pc:chgData name="Stevan Kordić" userId="92827390-f183-4d08-b027-fb05026d9f22" providerId="ADAL" clId="{1374DC90-1FE9-4110-8820-CEB7EF2EFC82}" dt="2019-11-13T20:17:52.807" v="63" actId="1076"/>
        <pc:sldMkLst>
          <pc:docMk/>
          <pc:sldMk cId="876268628" sldId="257"/>
        </pc:sldMkLst>
        <pc:spChg chg="del">
          <ac:chgData name="Stevan Kordić" userId="92827390-f183-4d08-b027-fb05026d9f22" providerId="ADAL" clId="{1374DC90-1FE9-4110-8820-CEB7EF2EFC82}" dt="2019-11-13T20:16:52.007" v="31" actId="478"/>
          <ac:spMkLst>
            <pc:docMk/>
            <pc:sldMk cId="876268628" sldId="257"/>
            <ac:spMk id="2" creationId="{B2C3BA80-462E-45BF-8E4E-020EF73C7B3D}"/>
          </ac:spMkLst>
        </pc:spChg>
        <pc:spChg chg="mod">
          <ac:chgData name="Stevan Kordić" userId="92827390-f183-4d08-b027-fb05026d9f22" providerId="ADAL" clId="{1374DC90-1FE9-4110-8820-CEB7EF2EFC82}" dt="2019-11-13T20:17:21.851" v="57" actId="5793"/>
          <ac:spMkLst>
            <pc:docMk/>
            <pc:sldMk cId="876268628" sldId="257"/>
            <ac:spMk id="6" creationId="{B7045D28-88BA-4DF1-9AF4-3DCF2A4503AC}"/>
          </ac:spMkLst>
        </pc:spChg>
        <pc:picChg chg="del mod">
          <ac:chgData name="Stevan Kordić" userId="92827390-f183-4d08-b027-fb05026d9f22" providerId="ADAL" clId="{1374DC90-1FE9-4110-8820-CEB7EF2EFC82}" dt="2019-11-13T20:17:28.017" v="58" actId="478"/>
          <ac:picMkLst>
            <pc:docMk/>
            <pc:sldMk cId="876268628" sldId="257"/>
            <ac:picMk id="3" creationId="{BF5EF9F2-5ED4-4D3F-A4CC-4095E0EFE871}"/>
          </ac:picMkLst>
        </pc:picChg>
        <pc:picChg chg="add mod">
          <ac:chgData name="Stevan Kordić" userId="92827390-f183-4d08-b027-fb05026d9f22" providerId="ADAL" clId="{1374DC90-1FE9-4110-8820-CEB7EF2EFC82}" dt="2019-11-13T20:17:52.807" v="63" actId="1076"/>
          <ac:picMkLst>
            <pc:docMk/>
            <pc:sldMk cId="876268628" sldId="257"/>
            <ac:picMk id="8" creationId="{EC1F8766-3A1B-4F43-9BD2-71430A6D2E5E}"/>
          </ac:picMkLst>
        </pc:picChg>
      </pc:sldChg>
    </pc:docChg>
  </pc:docChgLst>
  <pc:docChgLst>
    <pc:chgData name="Stevan Kordić" userId="92827390-f183-4d08-b027-fb05026d9f22" providerId="ADAL" clId="{CA10FA22-3284-43E4-8272-9E386FD9FA8C}"/>
    <pc:docChg chg="undo custSel addSld delSld modSld">
      <pc:chgData name="Stevan Kordić" userId="92827390-f183-4d08-b027-fb05026d9f22" providerId="ADAL" clId="{CA10FA22-3284-43E4-8272-9E386FD9FA8C}" dt="2019-03-16T17:43:51.921" v="1058" actId="1038"/>
      <pc:docMkLst>
        <pc:docMk/>
      </pc:docMkLst>
      <pc:sldChg chg="modSp">
        <pc:chgData name="Stevan Kordić" userId="92827390-f183-4d08-b027-fb05026d9f22" providerId="ADAL" clId="{CA10FA22-3284-43E4-8272-9E386FD9FA8C}" dt="2019-03-16T11:49:22.160" v="17" actId="20577"/>
        <pc:sldMkLst>
          <pc:docMk/>
          <pc:sldMk cId="2927475621" sldId="256"/>
        </pc:sldMkLst>
        <pc:spChg chg="mod">
          <ac:chgData name="Stevan Kordić" userId="92827390-f183-4d08-b027-fb05026d9f22" providerId="ADAL" clId="{CA10FA22-3284-43E4-8272-9E386FD9FA8C}" dt="2019-03-16T11:49:08.159" v="14" actId="6549"/>
          <ac:spMkLst>
            <pc:docMk/>
            <pc:sldMk cId="2927475621" sldId="256"/>
            <ac:spMk id="2" creationId="{A6F18C1C-CFA5-4D02-B385-39FB6A6AF8B9}"/>
          </ac:spMkLst>
        </pc:spChg>
        <pc:spChg chg="mod">
          <ac:chgData name="Stevan Kordić" userId="92827390-f183-4d08-b027-fb05026d9f22" providerId="ADAL" clId="{CA10FA22-3284-43E4-8272-9E386FD9FA8C}" dt="2019-03-16T11:48:38.264" v="6" actId="20577"/>
          <ac:spMkLst>
            <pc:docMk/>
            <pc:sldMk cId="2927475621" sldId="256"/>
            <ac:spMk id="3" creationId="{695F6764-B45F-499E-BC2F-0AA247AB2387}"/>
          </ac:spMkLst>
        </pc:spChg>
        <pc:spChg chg="mod">
          <ac:chgData name="Stevan Kordić" userId="92827390-f183-4d08-b027-fb05026d9f22" providerId="ADAL" clId="{CA10FA22-3284-43E4-8272-9E386FD9FA8C}" dt="2019-03-16T11:49:22.160" v="17" actId="20577"/>
          <ac:spMkLst>
            <pc:docMk/>
            <pc:sldMk cId="2927475621" sldId="256"/>
            <ac:spMk id="6" creationId="{2BEC923D-77A9-4592-A5F6-13C680D887E4}"/>
          </ac:spMkLst>
        </pc:spChg>
      </pc:sldChg>
      <pc:sldChg chg="addSp delSp modSp add">
        <pc:chgData name="Stevan Kordić" userId="92827390-f183-4d08-b027-fb05026d9f22" providerId="ADAL" clId="{CA10FA22-3284-43E4-8272-9E386FD9FA8C}" dt="2019-03-16T17:43:51.921" v="1058" actId="1038"/>
        <pc:sldMkLst>
          <pc:docMk/>
          <pc:sldMk cId="876268628" sldId="257"/>
        </pc:sldMkLst>
        <pc:spChg chg="add mod">
          <ac:chgData name="Stevan Kordić" userId="92827390-f183-4d08-b027-fb05026d9f22" providerId="ADAL" clId="{CA10FA22-3284-43E4-8272-9E386FD9FA8C}" dt="2019-03-16T17:42:40.034" v="1043" actId="1076"/>
          <ac:spMkLst>
            <pc:docMk/>
            <pc:sldMk cId="876268628" sldId="257"/>
            <ac:spMk id="2" creationId="{B2C3BA80-462E-45BF-8E4E-020EF73C7B3D}"/>
          </ac:spMkLst>
        </pc:spChg>
        <pc:spChg chg="mod ord">
          <ac:chgData name="Stevan Kordić" userId="92827390-f183-4d08-b027-fb05026d9f22" providerId="ADAL" clId="{CA10FA22-3284-43E4-8272-9E386FD9FA8C}" dt="2019-03-16T17:42:03.268" v="1041" actId="14100"/>
          <ac:spMkLst>
            <pc:docMk/>
            <pc:sldMk cId="876268628" sldId="257"/>
            <ac:spMk id="4" creationId="{AC2392E2-8923-4B94-83B2-6588119AAEE7}"/>
          </ac:spMkLst>
        </pc:spChg>
        <pc:spChg chg="add del mod">
          <ac:chgData name="Stevan Kordić" userId="92827390-f183-4d08-b027-fb05026d9f22" providerId="ADAL" clId="{CA10FA22-3284-43E4-8272-9E386FD9FA8C}" dt="2019-03-16T11:51:51.560" v="28" actId="478"/>
          <ac:spMkLst>
            <pc:docMk/>
            <pc:sldMk cId="876268628" sldId="257"/>
            <ac:spMk id="5" creationId="{2757B34A-1C78-4B3A-85EC-EED90302225E}"/>
          </ac:spMkLst>
        </pc:spChg>
        <pc:spChg chg="add mod ord">
          <ac:chgData name="Stevan Kordić" userId="92827390-f183-4d08-b027-fb05026d9f22" providerId="ADAL" clId="{CA10FA22-3284-43E4-8272-9E386FD9FA8C}" dt="2019-03-16T17:40:43.295" v="1031" actId="2085"/>
          <ac:spMkLst>
            <pc:docMk/>
            <pc:sldMk cId="876268628" sldId="257"/>
            <ac:spMk id="5" creationId="{9F96F639-AF9A-4378-9D8F-898EB255265C}"/>
          </ac:spMkLst>
        </pc:spChg>
        <pc:spChg chg="add mod">
          <ac:chgData name="Stevan Kordić" userId="92827390-f183-4d08-b027-fb05026d9f22" providerId="ADAL" clId="{CA10FA22-3284-43E4-8272-9E386FD9FA8C}" dt="2019-03-16T17:42:44.437" v="1044" actId="313"/>
          <ac:spMkLst>
            <pc:docMk/>
            <pc:sldMk cId="876268628" sldId="257"/>
            <ac:spMk id="6" creationId="{B7045D28-88BA-4DF1-9AF4-3DCF2A4503AC}"/>
          </ac:spMkLst>
        </pc:spChg>
        <pc:picChg chg="add mod ord">
          <ac:chgData name="Stevan Kordić" userId="92827390-f183-4d08-b027-fb05026d9f22" providerId="ADAL" clId="{CA10FA22-3284-43E4-8272-9E386FD9FA8C}" dt="2019-03-16T17:43:51.921" v="1058" actId="1038"/>
          <ac:picMkLst>
            <pc:docMk/>
            <pc:sldMk cId="876268628" sldId="257"/>
            <ac:picMk id="3" creationId="{BF5EF9F2-5ED4-4D3F-A4CC-4095E0EFE871}"/>
          </ac:picMkLst>
        </pc:picChg>
      </pc:sldChg>
      <pc:sldChg chg="add del">
        <pc:chgData name="Stevan Kordić" userId="92827390-f183-4d08-b027-fb05026d9f22" providerId="ADAL" clId="{CA10FA22-3284-43E4-8272-9E386FD9FA8C}" dt="2019-03-16T12:00:16.461" v="59"/>
        <pc:sldMkLst>
          <pc:docMk/>
          <pc:sldMk cId="295947735" sldId="25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EFAF61-C899-4938-9576-480E50F8B06E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1AC5A1-9EDE-4ACA-9A84-5C3261162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9273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27F5A3-0CF9-49EA-A942-D496F80C17F7}" type="datetimeFigureOut">
              <a:rPr lang="en-GB" smtClean="0"/>
              <a:t>23/07/2021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0888F3-442B-42BF-8485-4E22FB81D6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4560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888F3-442B-42BF-8485-4E22FB81D61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1177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888F3-442B-42BF-8485-4E22FB81D61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41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3A890A2-DC6B-4668-A384-3A34FDC75C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80683576-7D7B-4E59-A710-CDE83FBBE9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0D4EEEF-7C60-4204-9585-A2D001D5C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A0B5A-B7FE-4134-80B8-AF813C4B1D35}" type="datetime1">
              <a:rPr lang="en-GB" smtClean="0"/>
              <a:t>23/07/2021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ED03A35-680C-44E7-9742-28FD5F14D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79FA1D0-BB51-405D-8D22-1A0AA7BDA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E21EB-8C5E-4CDE-9CB9-13916543F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3729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DEC5D38-443A-47B4-9BDC-0B6B89EFB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B8FAC618-0CDD-4262-9395-AEAD807F01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36CA719-55E5-4F7A-A818-2E20A3D3B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CBFCF-92D5-4B72-BAE0-4DE40E058DDE}" type="datetime1">
              <a:rPr lang="en-GB" smtClean="0"/>
              <a:t>23/07/2021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5CB3C1F-5BE3-4196-89B8-DA208750D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3948DE3-0CA8-400D-9484-6DB132AF7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E21EB-8C5E-4CDE-9CB9-13916543F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893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7E5D4AD0-4DF3-465D-9D63-6EE8BEFA05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C5B1AC47-AD77-4155-A679-8F41D15896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A1DCE80-3D06-4F17-977C-EF9BDC7E7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45840-3777-406A-A9D2-56A89B260336}" type="datetime1">
              <a:rPr lang="en-GB" smtClean="0"/>
              <a:t>23/07/2021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7FFA8BB-9DC8-44EA-B31C-26CB97C1D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51F08BA-E5C4-487C-AE63-E1E792E9D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E21EB-8C5E-4CDE-9CB9-13916543F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31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178EFE5-29B9-4B8A-AFD6-098826479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F9E499B-7534-4EFA-A2F4-71594AF6C4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9361825-0231-4AB6-9CF8-7B3CAF207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E5CA9-90E3-493E-8A17-6FFC71F9EED8}" type="datetime1">
              <a:rPr lang="en-GB" smtClean="0"/>
              <a:t>23/07/2021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073B161-5D41-4F45-AEEB-DE884C3D6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C5C8CE3-F74F-4CDF-85A5-31D92D749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E21EB-8C5E-4CDE-9CB9-13916543F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1784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5F00298-A43E-456C-8F1A-669CE4DC8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6E6F657-6880-486A-B057-76D918263E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2C7BEC2-07AD-41B4-8748-BDE9B2DE8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CA8A3-0939-4B57-906D-2AC7376133ED}" type="datetime1">
              <a:rPr lang="en-GB" smtClean="0"/>
              <a:t>23/07/2021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1613852-F638-4EB1-BE48-EC2233198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399E44A-0E10-41CA-8EBE-96D1F5B92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E21EB-8C5E-4CDE-9CB9-13916543F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06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33F96C5-8CEE-49F1-AB62-BB9A97949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D6AD40-CCC4-4EA4-8D84-8BA73EED0A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B154B43E-7602-4BDC-9007-E5284413E6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9B02D05-18DC-43DD-B221-9450CF392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64F9-03C0-4D13-9A15-3F615560A361}" type="datetime1">
              <a:rPr lang="en-GB" smtClean="0"/>
              <a:t>23/07/2021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E45BADB-B31A-4A39-98FC-80BE8CC8B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7165EF6-C7BD-412D-BC53-F547C9EA9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E21EB-8C5E-4CDE-9CB9-13916543F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5940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B1374D1-5CA9-40B2-A949-C62D494BF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80EDE10-F988-4BF3-B0C5-D165570DB4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5516F24-84B8-40AB-BE84-79707677F5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E7176872-EB41-4348-88AB-A280CA66CB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25FB02BB-B523-4E6F-ABC5-6B0B1ADD94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5E303B9D-8826-4606-BE01-3C770655B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03BC7-AC59-42B7-86CD-EE432AF3335C}" type="datetime1">
              <a:rPr lang="en-GB" smtClean="0"/>
              <a:t>23/07/2021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B5E90CCB-8977-47BB-AD32-CAA215351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E72F5E97-6B65-4FCB-8DFF-196ED70E7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E21EB-8C5E-4CDE-9CB9-13916543F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96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64C32C3-6298-4857-8C0E-E901345B4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AF1A76A7-51A8-49FA-9508-573544342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D9043-C64B-415B-B734-E37DF11C22C3}" type="datetime1">
              <a:rPr lang="en-GB" smtClean="0"/>
              <a:t>23/07/2021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D0BACF5E-DE15-4DB0-935A-5DAB36BAE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DCF7C70-A430-48F5-9AAD-37F724BFE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E21EB-8C5E-4CDE-9CB9-13916543F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976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07EB5B43-28FB-452B-9628-BAE5E381B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088BA-95ED-4000-B740-701B329AFBD4}" type="datetime1">
              <a:rPr lang="en-GB" smtClean="0"/>
              <a:t>23/07/2021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EDC85917-8CE6-4C64-9BCA-6B2F98747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321C9B7-52B0-404F-BBB2-A3219DB82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E21EB-8C5E-4CDE-9CB9-13916543F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431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BB6258C-0598-44F9-B607-887659C8F4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48A002A-6D24-46AD-B149-293932CC3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B9BB313-E52C-4FD8-9313-AA05E463D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8A72C0D-8A06-4FC7-A8C8-708746D19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552C-43EE-4896-97BF-AA5F16809B92}" type="datetime1">
              <a:rPr lang="en-GB" smtClean="0"/>
              <a:t>23/07/2021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C06A02F-DBE5-4016-B27B-3F4E53FFA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CA2A938-2FE4-4C41-B2A5-9EEAA27DD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E21EB-8C5E-4CDE-9CB9-13916543F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596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C1CDDF4-A0B5-4E5F-BDAF-BA75784DE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0EF98EF0-86E6-47AB-BB53-E64341F4E0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59694238-94E7-4E5C-86BE-B4EE2DFE46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FBA9CDCF-0878-4B6E-9F39-BD2F785FD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EEA7-51A7-4A65-A274-61D901382ABF}" type="datetime1">
              <a:rPr lang="en-GB" smtClean="0"/>
              <a:t>23/07/2021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EC025A8-42D9-4CF6-B5C2-29A6741CE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D1ED653-2E30-4A0C-A7F9-D5C0E24DF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E21EB-8C5E-4CDE-9CB9-13916543F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337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616DACD6-7B7D-4CB4-87AA-87FED29F4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AD25E51-894E-46DD-8157-C88430406B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5CB3669-6221-4E27-8A17-60C9A5F0D5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87992-C8E1-4A59-AB9F-CA9F82FF0187}" type="datetime1">
              <a:rPr lang="en-GB" smtClean="0"/>
              <a:t>23/07/2021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FADBC71-0EA5-493F-99F4-903A3E8DC1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7444516-504E-445B-A117-AFA48EE78F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E21EB-8C5E-4CDE-9CB9-13916543F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017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3584" y="6319228"/>
            <a:ext cx="472292" cy="472292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9685" y="1384641"/>
            <a:ext cx="10324114" cy="3551115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838200" y="1185707"/>
            <a:ext cx="10515599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0070C0"/>
                </a:solidFill>
              </a:rPr>
              <a:t>Development of Regional Joint Master Program in Maritime Environmental Protection and Management </a:t>
            </a:r>
            <a:endParaRPr lang="en-US" sz="2800" b="1" dirty="0" smtClean="0">
              <a:solidFill>
                <a:srgbClr val="0070C0"/>
              </a:solidFill>
            </a:endParaRPr>
          </a:p>
          <a:p>
            <a:pPr algn="ctr"/>
            <a:r>
              <a:rPr lang="en-US" sz="2800" b="1" dirty="0" smtClean="0">
                <a:solidFill>
                  <a:srgbClr val="0070C0"/>
                </a:solidFill>
              </a:rPr>
              <a:t>- MEP&amp;M -</a:t>
            </a:r>
            <a:endParaRPr lang="en-GB" sz="2800" b="1" dirty="0">
              <a:solidFill>
                <a:srgbClr val="0070C0"/>
              </a:solidFill>
            </a:endParaRPr>
          </a:p>
          <a:p>
            <a:pPr algn="ctr"/>
            <a:endParaRPr lang="en-US" b="1" dirty="0" smtClean="0"/>
          </a:p>
          <a:p>
            <a:pPr algn="ctr"/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TITLE OF THE PRESENTATION</a:t>
            </a:r>
          </a:p>
          <a:p>
            <a:pPr algn="ctr"/>
            <a:endParaRPr lang="en-US" b="1" dirty="0" smtClean="0"/>
          </a:p>
          <a:p>
            <a:pPr algn="ctr"/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</a:rPr>
              <a:t>Meeting</a:t>
            </a:r>
            <a:endParaRPr lang="en-US" sz="2400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endParaRPr lang="en-US" sz="1100" b="1" dirty="0" smtClean="0"/>
          </a:p>
          <a:p>
            <a:pPr lvl="0" algn="ctr"/>
            <a:r>
              <a:rPr lang="en-GB" sz="2400" b="1" dirty="0" smtClean="0">
                <a:solidFill>
                  <a:srgbClr val="5B9BD5">
                    <a:lumMod val="50000"/>
                  </a:srgbClr>
                </a:solidFill>
                <a:ea typeface="Times New Roman" panose="02020603050405020304" pitchFamily="18" charset="0"/>
              </a:rPr>
              <a:t>Name of the presenter</a:t>
            </a:r>
            <a:r>
              <a:rPr lang="sr-Latn-ME" sz="2400" b="1" dirty="0" smtClean="0">
                <a:solidFill>
                  <a:srgbClr val="5B9BD5">
                    <a:lumMod val="50000"/>
                  </a:srgbClr>
                </a:solidFill>
                <a:ea typeface="Times New Roman" panose="02020603050405020304" pitchFamily="18" charset="0"/>
              </a:rPr>
              <a:t>, </a:t>
            </a:r>
            <a:r>
              <a:rPr lang="en-GB" sz="2400" b="1" dirty="0" smtClean="0">
                <a:solidFill>
                  <a:srgbClr val="5B9BD5">
                    <a:lumMod val="50000"/>
                  </a:srgbClr>
                </a:solidFill>
                <a:ea typeface="Times New Roman" panose="02020603050405020304" pitchFamily="18" charset="0"/>
              </a:rPr>
              <a:t>Name of the Partner Organization</a:t>
            </a:r>
            <a:endParaRPr lang="sr-Latn-ME" sz="2400" b="1" dirty="0">
              <a:solidFill>
                <a:srgbClr val="5B9BD5">
                  <a:lumMod val="50000"/>
                </a:srgbClr>
              </a:solidFill>
              <a:ea typeface="Times New Roman" panose="02020603050405020304" pitchFamily="18" charset="0"/>
            </a:endParaRPr>
          </a:p>
          <a:p>
            <a:pPr lvl="0" algn="ctr"/>
            <a:r>
              <a:rPr lang="en-GB" sz="2400" b="1" dirty="0" smtClean="0">
                <a:solidFill>
                  <a:srgbClr val="5B9BD5">
                    <a:lumMod val="50000"/>
                  </a:srgbClr>
                </a:solidFill>
                <a:ea typeface="Times New Roman" panose="02020603050405020304" pitchFamily="18" charset="0"/>
              </a:rPr>
              <a:t>Date</a:t>
            </a:r>
            <a:endParaRPr lang="sr-Latn-ME" sz="2400" b="1" dirty="0">
              <a:solidFill>
                <a:srgbClr val="5B9BD5">
                  <a:lumMod val="50000"/>
                </a:srgbClr>
              </a:solidFill>
              <a:ea typeface="Times New Roman" panose="02020603050405020304" pitchFamily="18" charset="0"/>
            </a:endParaRPr>
          </a:p>
          <a:p>
            <a:pPr algn="ctr"/>
            <a:endParaRPr lang="en-US" sz="1900" b="1" dirty="0" smtClean="0"/>
          </a:p>
          <a:p>
            <a:pPr algn="ctr"/>
            <a:endParaRPr lang="en-US" sz="1100" b="1" dirty="0"/>
          </a:p>
          <a:p>
            <a:pPr algn="ctr"/>
            <a:r>
              <a:rPr lang="en-US" sz="1900" b="1" dirty="0" smtClean="0"/>
              <a:t>Virtual meeting via Zoom application</a:t>
            </a:r>
          </a:p>
          <a:p>
            <a:pPr algn="ctr"/>
            <a:r>
              <a:rPr lang="en-US" sz="1500" dirty="0"/>
              <a:t>This project has been funded with support from the European Commission. This presentation reflects the views only of the author,</a:t>
            </a:r>
            <a:r>
              <a:rPr lang="sr-Latn-ME" sz="1500" dirty="0"/>
              <a:t> </a:t>
            </a:r>
          </a:p>
          <a:p>
            <a:pPr algn="ctr"/>
            <a:r>
              <a:rPr lang="en-US" sz="1500" dirty="0"/>
              <a:t>and the Commission cannot be held responsible for any use which may be made of the information contained </a:t>
            </a:r>
            <a:r>
              <a:rPr lang="en-US" sz="1500" dirty="0" smtClean="0"/>
              <a:t>therein.</a:t>
            </a:r>
            <a:endParaRPr lang="en-US" sz="1500" b="1" dirty="0" smtClean="0"/>
          </a:p>
        </p:txBody>
      </p:sp>
      <p:sp>
        <p:nvSpPr>
          <p:cNvPr id="12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618185" y="5912191"/>
            <a:ext cx="10927555" cy="365125"/>
          </a:xfrm>
          <a:solidFill>
            <a:srgbClr val="000099"/>
          </a:solidFill>
        </p:spPr>
        <p:txBody>
          <a:bodyPr/>
          <a:lstStyle/>
          <a:p>
            <a:r>
              <a:rPr lang="en-US" sz="1600" b="1" dirty="0">
                <a:solidFill>
                  <a:schemeClr val="bg1"/>
                </a:solidFill>
              </a:rPr>
              <a:t>Project no. 619239-EPP-1-2020-1-ME-EPPKA2-CBHE-JP</a:t>
            </a:r>
            <a:endParaRPr lang="en-GB" sz="1600" b="1" dirty="0">
              <a:solidFill>
                <a:schemeClr val="bg1"/>
              </a:solidFill>
            </a:endParaRPr>
          </a:p>
        </p:txBody>
      </p:sp>
      <p:pic>
        <p:nvPicPr>
          <p:cNvPr id="27" name="Picture 26" descr="Резултат слика за Aleksander Moisiu University of Durres logo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3030" y="6332522"/>
            <a:ext cx="484270" cy="45899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Picture 27" descr="Резултат слика за University Ismail Qemali logo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0425" y="6334291"/>
            <a:ext cx="473650" cy="456141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Rectangle 23"/>
          <p:cNvSpPr>
            <a:spLocks noChangeArrowheads="1"/>
          </p:cNvSpPr>
          <p:nvPr/>
        </p:nvSpPr>
        <p:spPr bwMode="auto">
          <a:xfrm>
            <a:off x="381191" y="299447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33" name="Picture 32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8474" y="6378801"/>
            <a:ext cx="348615" cy="275590"/>
          </a:xfrm>
          <a:prstGeom prst="rect">
            <a:avLst/>
          </a:prstGeom>
        </p:spPr>
      </p:pic>
      <p:pic>
        <p:nvPicPr>
          <p:cNvPr id="34" name="Picture 33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6148" y="6345454"/>
            <a:ext cx="372745" cy="476250"/>
          </a:xfrm>
          <a:prstGeom prst="rect">
            <a:avLst/>
          </a:prstGeom>
        </p:spPr>
      </p:pic>
      <p:pic>
        <p:nvPicPr>
          <p:cNvPr id="35" name="Picture 34" descr="http://dpdetare.gov.al/wp-content/uploads/2019/02/logo2.png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4621" y="6356727"/>
            <a:ext cx="474345" cy="433705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Picture 36" descr="Резултат слика за eco centar delfin logo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0808" y="6322427"/>
            <a:ext cx="480060" cy="492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0354" y="211767"/>
            <a:ext cx="3799276" cy="83526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0025" y="6345454"/>
            <a:ext cx="434340" cy="43313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5249"/>
            <a:ext cx="1451468" cy="102653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316" y="6336425"/>
            <a:ext cx="350269" cy="547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7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3584" y="6319228"/>
            <a:ext cx="472292" cy="472292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9685" y="1384641"/>
            <a:ext cx="10324114" cy="3551115"/>
          </a:xfrm>
          <a:prstGeom prst="rect">
            <a:avLst/>
          </a:prstGeom>
        </p:spPr>
      </p:pic>
      <p:sp>
        <p:nvSpPr>
          <p:cNvPr id="12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618185" y="5912191"/>
            <a:ext cx="10927555" cy="365125"/>
          </a:xfrm>
          <a:solidFill>
            <a:srgbClr val="000099"/>
          </a:solidFill>
        </p:spPr>
        <p:txBody>
          <a:bodyPr/>
          <a:lstStyle/>
          <a:p>
            <a:r>
              <a:rPr lang="en-US" sz="1600" b="1" dirty="0">
                <a:solidFill>
                  <a:schemeClr val="bg1"/>
                </a:solidFill>
              </a:rPr>
              <a:t>Project no. 619239-EPP-1-2020-1-ME-EPPKA2-CBHE-JP</a:t>
            </a:r>
            <a:endParaRPr lang="en-GB" sz="1600" b="1" dirty="0">
              <a:solidFill>
                <a:schemeClr val="bg1"/>
              </a:solidFill>
            </a:endParaRPr>
          </a:p>
        </p:txBody>
      </p:sp>
      <p:pic>
        <p:nvPicPr>
          <p:cNvPr id="27" name="Picture 26" descr="Резултат слика за Aleksander Moisiu University of Durres logo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3030" y="6332522"/>
            <a:ext cx="484270" cy="45899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Picture 27" descr="Резултат слика за University Ismail Qemali logo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0425" y="6334291"/>
            <a:ext cx="473650" cy="456141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Rectangle 23"/>
          <p:cNvSpPr>
            <a:spLocks noChangeArrowheads="1"/>
          </p:cNvSpPr>
          <p:nvPr/>
        </p:nvSpPr>
        <p:spPr bwMode="auto">
          <a:xfrm>
            <a:off x="381191" y="299447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33" name="Picture 32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8474" y="6378801"/>
            <a:ext cx="348615" cy="275590"/>
          </a:xfrm>
          <a:prstGeom prst="rect">
            <a:avLst/>
          </a:prstGeom>
        </p:spPr>
      </p:pic>
      <p:pic>
        <p:nvPicPr>
          <p:cNvPr id="34" name="Picture 33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6148" y="6345454"/>
            <a:ext cx="372745" cy="476250"/>
          </a:xfrm>
          <a:prstGeom prst="rect">
            <a:avLst/>
          </a:prstGeom>
        </p:spPr>
      </p:pic>
      <p:pic>
        <p:nvPicPr>
          <p:cNvPr id="35" name="Picture 34" descr="http://dpdetare.gov.al/wp-content/uploads/2019/02/logo2.png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4621" y="6356727"/>
            <a:ext cx="474345" cy="433705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Picture 36" descr="Резултат слика за eco centar delfin logo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0808" y="6322427"/>
            <a:ext cx="480060" cy="492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0354" y="211767"/>
            <a:ext cx="3799276" cy="83526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0025" y="6345454"/>
            <a:ext cx="434340" cy="43313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5249"/>
            <a:ext cx="1451468" cy="102653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316" y="6336425"/>
            <a:ext cx="350269" cy="547397"/>
          </a:xfrm>
          <a:prstGeom prst="rect">
            <a:avLst/>
          </a:prstGeom>
        </p:spPr>
      </p:pic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1451469" y="211767"/>
            <a:ext cx="7803001" cy="132556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/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sz="2200" dirty="0">
                <a:solidFill>
                  <a:srgbClr val="0070C0"/>
                </a:solidFill>
              </a:rPr>
              <a:t/>
            </a:r>
            <a:br>
              <a:rPr lang="en-US" sz="2200" dirty="0">
                <a:solidFill>
                  <a:srgbClr val="0070C0"/>
                </a:solidFill>
              </a:rPr>
            </a:br>
            <a:r>
              <a:rPr lang="en-US" sz="2200" dirty="0" smtClean="0">
                <a:solidFill>
                  <a:srgbClr val="0070C0"/>
                </a:solidFill>
              </a:rPr>
              <a:t/>
            </a:r>
            <a:br>
              <a:rPr lang="en-US" sz="2200" dirty="0" smtClean="0">
                <a:solidFill>
                  <a:srgbClr val="0070C0"/>
                </a:solidFill>
              </a:rPr>
            </a:br>
            <a:r>
              <a:rPr lang="en-US" sz="3600" b="1" dirty="0" smtClean="0">
                <a:solidFill>
                  <a:srgbClr val="0070C0"/>
                </a:solidFill>
              </a:rPr>
              <a:t>Title</a:t>
            </a:r>
            <a:r>
              <a:rPr lang="en-US" sz="3600" b="1" dirty="0">
                <a:solidFill>
                  <a:srgbClr val="0070C0"/>
                </a:solidFill>
              </a:rPr>
              <a:t/>
            </a:r>
            <a:br>
              <a:rPr lang="en-US" sz="3600" b="1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	</a:t>
            </a:r>
            <a:br>
              <a:rPr lang="en-US" dirty="0">
                <a:solidFill>
                  <a:srgbClr val="0070C0"/>
                </a:solidFill>
              </a:rPr>
            </a:b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8" name="Content Placeholder 5"/>
          <p:cNvSpPr txBox="1">
            <a:spLocks/>
          </p:cNvSpPr>
          <p:nvPr/>
        </p:nvSpPr>
        <p:spPr>
          <a:xfrm>
            <a:off x="618186" y="1311818"/>
            <a:ext cx="1092755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100" dirty="0" smtClean="0"/>
              <a:t>Text.</a:t>
            </a:r>
          </a:p>
          <a:p>
            <a:r>
              <a:rPr lang="en-US" sz="2100" dirty="0" smtClean="0"/>
              <a:t>Text.</a:t>
            </a:r>
          </a:p>
          <a:p>
            <a:r>
              <a:rPr lang="en-US" sz="2100" dirty="0" smtClean="0"/>
              <a:t>Text.</a:t>
            </a:r>
          </a:p>
          <a:p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216724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1312</TotalTime>
  <Words>94</Words>
  <Application>Microsoft Office PowerPoint</Application>
  <PresentationFormat>Widescreen</PresentationFormat>
  <Paragraphs>22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   Title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 Conference Title</dc:title>
  <dc:creator>Stevan Kordić</dc:creator>
  <cp:lastModifiedBy>Microsoft account</cp:lastModifiedBy>
  <cp:revision>116</cp:revision>
  <dcterms:created xsi:type="dcterms:W3CDTF">2019-03-16T11:34:40Z</dcterms:created>
  <dcterms:modified xsi:type="dcterms:W3CDTF">2021-07-23T13:42:22Z</dcterms:modified>
</cp:coreProperties>
</file>